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12E628-A2D9-489D-8288-98EADD16BC2D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4D264A-7100-4A99-AC0C-536B53DA644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2267744" y="5876925"/>
            <a:ext cx="4896545" cy="86444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w Jeevodaya</a:t>
            </a:r>
            <a:endParaRPr lang="pl-PL" sz="44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erce 3"/>
          <p:cNvSpPr/>
          <p:nvPr/>
        </p:nvSpPr>
        <p:spPr>
          <a:xfrm>
            <a:off x="2051719" y="1196752"/>
            <a:ext cx="5277298" cy="468052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5508" y="1988840"/>
            <a:ext cx="3448083" cy="3564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763688" y="332656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Adopcja Serca</a:t>
            </a:r>
            <a:endParaRPr lang="pl-PL" sz="48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08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55576" y="620687"/>
            <a:ext cx="3960440" cy="792089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 smtClean="0"/>
              <a:t>Adopcja Serca </a:t>
            </a:r>
            <a:endParaRPr lang="pl-PL" sz="4000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9578"/>
          <a:stretch>
            <a:fillRect/>
          </a:stretch>
        </p:blipFill>
        <p:spPr>
          <a:xfrm>
            <a:off x="5508104" y="1628800"/>
            <a:ext cx="2859803" cy="2952328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877887" y="1556792"/>
            <a:ext cx="4270177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b="1" dirty="0"/>
          </a:p>
          <a:p>
            <a:r>
              <a:rPr lang="pl-PL" b="1" dirty="0"/>
              <a:t>j</a:t>
            </a:r>
            <a:r>
              <a:rPr lang="pl-PL" b="1" dirty="0" smtClean="0"/>
              <a:t>est to objecie opieką duchową (modlitwa) i materialną (pomoc finansowa) konkretnego dziecka z Jeevodaya</a:t>
            </a:r>
          </a:p>
          <a:p>
            <a:r>
              <a:rPr lang="pl-PL" b="1" dirty="0"/>
              <a:t>o</a:t>
            </a:r>
            <a:r>
              <a:rPr lang="pl-PL" b="1" dirty="0" smtClean="0"/>
              <a:t>piekunem może być jeden ofiarodawca lub grupa osób</a:t>
            </a:r>
          </a:p>
          <a:p>
            <a:r>
              <a:rPr lang="pl-PL" b="1" dirty="0"/>
              <a:t>u</a:t>
            </a:r>
            <a:r>
              <a:rPr lang="pl-PL" b="1" dirty="0" smtClean="0"/>
              <a:t>trzymanie dziecka w Jeevodaya wynosi około 30 euro miesięcznie (około 120 zł)</a:t>
            </a:r>
          </a:p>
          <a:p>
            <a:r>
              <a:rPr lang="pl-PL" b="1" dirty="0"/>
              <a:t>m</a:t>
            </a:r>
            <a:r>
              <a:rPr lang="pl-PL" b="1" dirty="0" smtClean="0"/>
              <a:t>ożna prowadzić korespondencję ze swoim podopiecznym (wysłać za pośrednictwem Sekretariatu list i/lub mały upominek)</a:t>
            </a:r>
          </a:p>
          <a:p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Aby podjąć adopcję należy:</a:t>
            </a:r>
          </a:p>
          <a:p>
            <a:r>
              <a:rPr lang="pl-PL" b="1" dirty="0" smtClean="0"/>
              <a:t>zgłosić </a:t>
            </a:r>
            <a:r>
              <a:rPr lang="pl-PL" b="1" dirty="0"/>
              <a:t>do Sekretariatu Misyjnego </a:t>
            </a:r>
            <a:r>
              <a:rPr lang="pl-PL" b="1" dirty="0" smtClean="0"/>
              <a:t>taką decyzję</a:t>
            </a:r>
          </a:p>
          <a:p>
            <a:r>
              <a:rPr lang="pl-PL" b="1" dirty="0"/>
              <a:t>w</a:t>
            </a:r>
            <a:r>
              <a:rPr lang="pl-PL" b="1" dirty="0" smtClean="0"/>
              <a:t>ypełnić i wysłać deklarację pomocy</a:t>
            </a:r>
          </a:p>
          <a:p>
            <a:r>
              <a:rPr lang="pl-PL" b="1" dirty="0"/>
              <a:t>d</a:t>
            </a:r>
            <a:r>
              <a:rPr lang="pl-PL" b="1" dirty="0" smtClean="0"/>
              <a:t>okonać wpłaty na konto Sekretariatu</a:t>
            </a:r>
            <a:endParaRPr lang="pl-PL" b="1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2374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11"/>
          <p:cNvSpPr>
            <a:spLocks noGrp="1"/>
          </p:cNvSpPr>
          <p:nvPr>
            <p:ph type="body" idx="1"/>
          </p:nvPr>
        </p:nvSpPr>
        <p:spPr>
          <a:xfrm>
            <a:off x="3167845" y="5157192"/>
            <a:ext cx="2736304" cy="864096"/>
          </a:xfrm>
        </p:spPr>
        <p:txBody>
          <a:bodyPr/>
          <a:lstStyle/>
          <a:p>
            <a:r>
              <a:rPr lang="pl-PL" sz="1800" dirty="0"/>
              <a:t>D</a:t>
            </a:r>
            <a:r>
              <a:rPr lang="pl-PL" sz="1800" dirty="0" smtClean="0"/>
              <a:t>o zakupu potrzebnych leków.</a:t>
            </a:r>
            <a:endParaRPr lang="pl-PL" sz="1800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264928" cy="3406600"/>
          </a:xfr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539552" y="5085184"/>
            <a:ext cx="2232248" cy="864096"/>
          </a:xfrm>
        </p:spPr>
        <p:txBody>
          <a:bodyPr/>
          <a:lstStyle/>
          <a:p>
            <a:r>
              <a:rPr lang="pl-PL" sz="1800" dirty="0" smtClean="0"/>
              <a:t>Do zakupu jedzenia.</a:t>
            </a:r>
            <a:endParaRPr lang="pl-PL" sz="1800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31336"/>
            <a:ext cx="2509376" cy="3345834"/>
          </a:xfr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601" y="188640"/>
            <a:ext cx="73342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Pieniądze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7844" y="3189549"/>
            <a:ext cx="2736304" cy="2052227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6300192" y="5241776"/>
            <a:ext cx="2509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zakupu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książek, przyborów szkolnych i mundurków.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771800" y="1556792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Służą do </a:t>
            </a: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opłacenia pobytu dziecka </a:t>
            </a:r>
          </a:p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Ośrodku: utrzymania, nauki i leczenia.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611560" y="4941168"/>
            <a:ext cx="3816424" cy="1008112"/>
          </a:xfrm>
        </p:spPr>
        <p:txBody>
          <a:bodyPr/>
          <a:lstStyle/>
          <a:p>
            <a:r>
              <a:rPr lang="pl-PL" sz="1700" dirty="0" smtClean="0">
                <a:latin typeface="Corbel" pitchFamily="34" charset="0"/>
                <a:cs typeface="Aharoni" pitchFamily="2" charset="-79"/>
              </a:rPr>
              <a:t>Dzieci chętnie odpisują na listy swoich Ofiarodawców</a:t>
            </a:r>
            <a:r>
              <a:rPr lang="pl-PL" sz="1700" dirty="0">
                <a:latin typeface="Corbel" pitchFamily="34" charset="0"/>
                <a:cs typeface="Aharoni" pitchFamily="2" charset="-79"/>
              </a:rPr>
              <a:t>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1"/>
            <a:ext cx="3744417" cy="280831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5076056" y="4869160"/>
            <a:ext cx="3168352" cy="1080120"/>
          </a:xfrm>
        </p:spPr>
        <p:txBody>
          <a:bodyPr/>
          <a:lstStyle/>
          <a:p>
            <a:r>
              <a:rPr lang="pl-PL" sz="1700" dirty="0" smtClean="0">
                <a:latin typeface="Corbel" pitchFamily="34" charset="0"/>
                <a:cs typeface="Aharoni" pitchFamily="2" charset="-79"/>
              </a:rPr>
              <a:t>Listy z języka polskiego tłumaczy dr Helena, a dzieci odpisują na nie w języku hindi.</a:t>
            </a:r>
            <a:endParaRPr lang="pl-PL" sz="17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3" y="1988840"/>
            <a:ext cx="3744416" cy="280831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12768" cy="64807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Corbel" pitchFamily="34" charset="0"/>
              </a:rPr>
              <a:t>Korespondencja</a:t>
            </a:r>
            <a:endParaRPr lang="pl-PL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251520" y="4509120"/>
            <a:ext cx="3456384" cy="1728192"/>
          </a:xfrm>
        </p:spPr>
        <p:txBody>
          <a:bodyPr/>
          <a:lstStyle/>
          <a:p>
            <a:pPr algn="l"/>
            <a:r>
              <a:rPr lang="pl-PL" sz="1600" dirty="0" smtClean="0"/>
              <a:t>Ofiarodawca może wysłać swojemu dziecku mały upominek (do 250 g). </a:t>
            </a:r>
          </a:p>
          <a:p>
            <a:pPr algn="l"/>
            <a:r>
              <a:rPr lang="pl-PL" sz="1600" dirty="0" smtClean="0"/>
              <a:t>Mogą to być: maskotka, samochodzik, ozdoby do włosów, przybory szkolne, koszulka …</a:t>
            </a:r>
            <a:endParaRPr lang="pl-PL" sz="16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888432" cy="260355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5580112" y="5085184"/>
            <a:ext cx="3240360" cy="1224136"/>
          </a:xfrm>
        </p:spPr>
        <p:txBody>
          <a:bodyPr/>
          <a:lstStyle/>
          <a:p>
            <a:pPr algn="l"/>
            <a:r>
              <a:rPr lang="pl-PL" sz="1600" dirty="0" smtClean="0"/>
              <a:t>Dzieci cieszą się z otrzymanych prezentów i dziękują za nie     rodzicom z Polski w swoich </a:t>
            </a:r>
            <a:r>
              <a:rPr lang="pl-PL" sz="1600" dirty="0"/>
              <a:t>listach .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336705" cy="115212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Upominki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060848"/>
            <a:ext cx="3816424" cy="2862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1828800" cy="2743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3672408" cy="936104"/>
          </a:xfrm>
        </p:spPr>
        <p:txBody>
          <a:bodyPr/>
          <a:lstStyle/>
          <a:p>
            <a:r>
              <a:rPr lang="pl-PL" sz="1700" dirty="0" smtClean="0"/>
              <a:t>Sekretariat Misyjny w Warszawie wysyła Ofiarodawcom obrazki z modlitwą za dzieci z Jeevodaya.</a:t>
            </a:r>
            <a:endParaRPr lang="pl-PL" sz="17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573016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5076056" y="1772816"/>
            <a:ext cx="3600400" cy="1008112"/>
          </a:xfrm>
        </p:spPr>
        <p:txBody>
          <a:bodyPr/>
          <a:lstStyle/>
          <a:p>
            <a:r>
              <a:rPr lang="pl-PL" sz="1700" dirty="0" smtClean="0"/>
              <a:t>W intencji Ofiarodawców dzieci w Jeevodaya każdego dnia wspólnie odmawiają Różaniec.</a:t>
            </a:r>
            <a:endParaRPr lang="pl-PL" sz="17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059112" cy="2848138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 flipH="1">
            <a:off x="1115616" y="548680"/>
            <a:ext cx="7056782" cy="93610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Modlitwa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98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204864"/>
            <a:ext cx="6264696" cy="252028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effectLst/>
              </a:rPr>
              <a:t>Sekretariat Misyjny Jeevodaya</a:t>
            </a:r>
            <a:br>
              <a:rPr lang="pl-PL" sz="32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ul. Młodnicka 34</a:t>
            </a:r>
            <a:br>
              <a:rPr lang="pl-PL" sz="28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04-239 Warszawa</a:t>
            </a:r>
            <a:br>
              <a:rPr lang="pl-PL" sz="28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pl-PL" sz="2800" dirty="0" err="1">
                <a:solidFill>
                  <a:schemeClr val="accent2">
                    <a:lumMod val="50000"/>
                  </a:schemeClr>
                </a:solidFill>
                <a:effectLst/>
              </a:rPr>
              <a:t>tel</a:t>
            </a: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: 22/673 02 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65</a:t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pl-PL" sz="2800" dirty="0" smtClean="0">
                <a:solidFill>
                  <a:srgbClr val="C00000"/>
                </a:solidFill>
                <a:effectLst/>
              </a:rPr>
              <a:t>www.jeevodaya.org  </a:t>
            </a: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pl-PL" sz="28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pl-PL" sz="28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4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Latarnia</Template>
  <TotalTime>383</TotalTime>
  <Words>219</Words>
  <Application>Microsoft Office PowerPoint</Application>
  <PresentationFormat>Pokaz na ekranie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Aerodynamiczny</vt:lpstr>
      <vt:lpstr>Prezentacja programu PowerPoint</vt:lpstr>
      <vt:lpstr>Adopcja Serca </vt:lpstr>
      <vt:lpstr>Pieniądze</vt:lpstr>
      <vt:lpstr>Korespondencja</vt:lpstr>
      <vt:lpstr>Upominki</vt:lpstr>
      <vt:lpstr>Modlitwa   </vt:lpstr>
      <vt:lpstr>Sekretariat Misyjny Jeevodaya ul. Młodnicka 34 04-239 Warszawa tel: 22/673 02 65 www.jeevodaya.org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Malgorzata</dc:creator>
  <cp:lastModifiedBy>Malgorzata</cp:lastModifiedBy>
  <cp:revision>51</cp:revision>
  <dcterms:created xsi:type="dcterms:W3CDTF">2011-02-16T12:13:33Z</dcterms:created>
  <dcterms:modified xsi:type="dcterms:W3CDTF">2014-03-21T08:59:22Z</dcterms:modified>
</cp:coreProperties>
</file>